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88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72" r:id="rId11"/>
    <p:sldId id="273" r:id="rId12"/>
    <p:sldId id="265" r:id="rId13"/>
    <p:sldId id="274" r:id="rId14"/>
    <p:sldId id="275" r:id="rId15"/>
    <p:sldId id="266" r:id="rId16"/>
    <p:sldId id="276" r:id="rId17"/>
    <p:sldId id="277" r:id="rId18"/>
    <p:sldId id="267" r:id="rId19"/>
    <p:sldId id="278" r:id="rId20"/>
    <p:sldId id="279" r:id="rId21"/>
    <p:sldId id="268" r:id="rId22"/>
    <p:sldId id="280" r:id="rId23"/>
    <p:sldId id="281" r:id="rId24"/>
    <p:sldId id="269" r:id="rId25"/>
    <p:sldId id="282" r:id="rId26"/>
    <p:sldId id="283" r:id="rId27"/>
    <p:sldId id="270" r:id="rId28"/>
    <p:sldId id="284" r:id="rId29"/>
    <p:sldId id="285" r:id="rId30"/>
    <p:sldId id="271" r:id="rId31"/>
    <p:sldId id="286" r:id="rId32"/>
    <p:sldId id="287" r:id="rId33"/>
    <p:sldId id="260" r:id="rId34"/>
    <p:sldId id="290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43545-CB33-4051-868B-5CF24ABDB5C6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89797-6A5C-426C-8403-0C42BD2DF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12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4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15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image" Target="../media/image14.wmf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wmf"/><Relationship Id="rId5" Type="http://schemas.openxmlformats.org/officeDocument/2006/relationships/slide" Target="slide17.xml"/><Relationship Id="rId4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18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1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wmf"/><Relationship Id="rId5" Type="http://schemas.openxmlformats.org/officeDocument/2006/relationships/slide" Target="slide19.xml"/><Relationship Id="rId4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21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7" Type="http://schemas.openxmlformats.org/officeDocument/2006/relationships/image" Target="../media/image16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slide" Target="slide23.xml"/><Relationship Id="rId4" Type="http://schemas.openxmlformats.org/officeDocument/2006/relationships/slide" Target="slide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24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7" Type="http://schemas.openxmlformats.org/officeDocument/2006/relationships/image" Target="../media/image1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slide" Target="slide25.xml"/><Relationship Id="rId4" Type="http://schemas.openxmlformats.org/officeDocument/2006/relationships/slide" Target="slide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27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image" Target="../media/image1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slide" Target="slide29.xml"/><Relationship Id="rId4" Type="http://schemas.openxmlformats.org/officeDocument/2006/relationships/slide" Target="slide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30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7" Type="http://schemas.openxmlformats.org/officeDocument/2006/relationships/image" Target="../media/image20.pn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slide" Target="slide32.xml"/><Relationship Id="rId4" Type="http://schemas.openxmlformats.org/officeDocument/2006/relationships/slide" Target="slide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33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wav"/><Relationship Id="rId6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6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sprin2\Local%20Settings\Temporary%20Internet%20Files\Content.IE5\Q4XZZFWA\MS900074189%5b1%5d.mid" TargetMode="External"/><Relationship Id="rId6" Type="http://schemas.openxmlformats.org/officeDocument/2006/relationships/slide" Target="slide9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2.wmf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wmf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9163" y="990600"/>
            <a:ext cx="7117180" cy="1470025"/>
          </a:xfrm>
        </p:spPr>
        <p:txBody>
          <a:bodyPr/>
          <a:lstStyle/>
          <a:p>
            <a:r>
              <a:rPr lang="en-US" sz="6000" dirty="0" smtClean="0"/>
              <a:t>Sight Word Match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Theme 5 “Family Time”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0" y="5867400"/>
            <a:ext cx="2667000" cy="861420"/>
          </a:xfrm>
        </p:spPr>
        <p:txBody>
          <a:bodyPr/>
          <a:lstStyle/>
          <a:p>
            <a:r>
              <a:rPr lang="en-US" dirty="0" smtClean="0"/>
              <a:t>By Lisa </a:t>
            </a:r>
            <a:r>
              <a:rPr lang="en-US" dirty="0" err="1" smtClean="0"/>
              <a:t>Cornejo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654" y="3657600"/>
            <a:ext cx="730408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Owner\AppData\Local\Microsoft\Windows\Temporary Internet Files\Content.IE5\XCE85XQW\MP90017882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47236"/>
            <a:ext cx="2110593" cy="139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clrChange>
              <a:clrFrom>
                <a:srgbClr val="F2BFB2"/>
              </a:clrFrom>
              <a:clrTo>
                <a:srgbClr val="F2BFB2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5105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962400" y="31034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382000" cy="924475"/>
          </a:xfrm>
        </p:spPr>
        <p:txBody>
          <a:bodyPr/>
          <a:lstStyle/>
          <a:p>
            <a:r>
              <a:rPr lang="en-US" sz="4000" dirty="0" smtClean="0"/>
              <a:t>I put butter on my toast _________ of jelly.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5486400" y="2819400"/>
            <a:ext cx="25635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>
                <a:hlinkClick r:id="rId3" action="ppaction://hlinksldjump"/>
              </a:rPr>
              <a:t>b</a:t>
            </a:r>
            <a:r>
              <a:rPr lang="en-US" sz="3800" dirty="0" smtClean="0"/>
              <a:t>) instead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1066800" y="2819400"/>
            <a:ext cx="198804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>
                <a:hlinkClick r:id="rId5" action="ppaction://hlinksldjump"/>
              </a:rPr>
              <a:t>a</a:t>
            </a:r>
            <a:r>
              <a:rPr lang="en-US" sz="3800" dirty="0" smtClean="0"/>
              <a:t>) early</a:t>
            </a:r>
            <a:endParaRPr lang="en-US" sz="3800" dirty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05400" y="35606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4114800" y="31034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63158" cy="924475"/>
          </a:xfrm>
        </p:spPr>
        <p:txBody>
          <a:bodyPr/>
          <a:lstStyle/>
          <a:p>
            <a:r>
              <a:rPr lang="en-US" sz="4000" dirty="0" smtClean="0"/>
              <a:t>You can use a scale to measure if an object is _______ or light.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825847" y="2687782"/>
            <a:ext cx="231024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heavy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181600" y="2667000"/>
            <a:ext cx="19864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early</a:t>
            </a:r>
            <a:endParaRPr lang="en-US" sz="3800" dirty="0"/>
          </a:p>
        </p:txBody>
      </p:sp>
      <p:pic>
        <p:nvPicPr>
          <p:cNvPr id="4098" name="Picture 2" descr="C:\Users\Owner\AppData\Local\Microsoft\Windows\Temporary Internet Files\Content.IE5\63WPH3L2\MC900140395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64890"/>
            <a:ext cx="1629791" cy="136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Owner\AppData\Local\Microsoft\Windows\Temporary Internet Files\Content.IE5\6OJ3ZH3X\MC900059321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94364"/>
            <a:ext cx="1805940" cy="117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05400" y="32973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40386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125113" cy="924475"/>
          </a:xfrm>
        </p:spPr>
        <p:txBody>
          <a:bodyPr/>
          <a:lstStyle/>
          <a:p>
            <a:r>
              <a:rPr lang="en-US" sz="4000" dirty="0" smtClean="0"/>
              <a:t>Do you wake up _______ to get ready for school?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990600" y="3040190"/>
            <a:ext cx="22958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million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105400" y="3005554"/>
            <a:ext cx="19864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early</a:t>
            </a:r>
            <a:endParaRPr lang="en-US" sz="3800" dirty="0"/>
          </a:p>
        </p:txBody>
      </p:sp>
      <p:pic>
        <p:nvPicPr>
          <p:cNvPr id="8" name="Picture 3" descr="C:\Users\Owner\AppData\Local\Microsoft\Windows\Temporary Internet Files\Content.IE5\6OJ3ZH3X\MC900059321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9770" y="3717298"/>
            <a:ext cx="1805940" cy="117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0"/>
            <a:ext cx="1738608" cy="126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81600" y="33943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20735452"/>
              </p:ext>
            </p:extLst>
          </p:nvPr>
        </p:nvGraphicFramePr>
        <p:xfrm>
          <a:off x="914400" y="838200"/>
          <a:ext cx="7467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1492848">
                <a:tc gridSpan="2">
                  <a:txBody>
                    <a:bodyPr/>
                    <a:lstStyle/>
                    <a:p>
                      <a:r>
                        <a:rPr lang="en-US" sz="3600" dirty="0" smtClean="0"/>
                        <a:t>Practice reading the sight words before you begin this activity.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1255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middle</a:t>
                      </a:r>
                    </a:p>
                    <a:p>
                      <a:r>
                        <a:rPr lang="en-US" sz="3200" dirty="0" smtClean="0"/>
                        <a:t>trouble</a:t>
                      </a:r>
                    </a:p>
                    <a:p>
                      <a:r>
                        <a:rPr lang="en-US" sz="3200" dirty="0" smtClean="0"/>
                        <a:t>uncle</a:t>
                      </a:r>
                    </a:p>
                    <a:p>
                      <a:r>
                        <a:rPr lang="en-US" sz="3200" dirty="0" smtClean="0"/>
                        <a:t>instead</a:t>
                      </a:r>
                    </a:p>
                    <a:p>
                      <a:r>
                        <a:rPr lang="en-US" sz="3200" dirty="0" smtClean="0"/>
                        <a:t>hair</a:t>
                      </a:r>
                    </a:p>
                    <a:p>
                      <a:r>
                        <a:rPr lang="en-US" sz="3200" dirty="0" smtClean="0"/>
                        <a:t>hour</a:t>
                      </a:r>
                    </a:p>
                    <a:p>
                      <a:r>
                        <a:rPr lang="en-US" sz="3200" dirty="0" smtClean="0"/>
                        <a:t>heavy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early</a:t>
                      </a:r>
                    </a:p>
                    <a:p>
                      <a:r>
                        <a:rPr lang="en-US" sz="3200" dirty="0" smtClean="0"/>
                        <a:t>aunt</a:t>
                      </a:r>
                    </a:p>
                    <a:p>
                      <a:r>
                        <a:rPr lang="en-US" sz="3200" dirty="0" smtClean="0"/>
                        <a:t>million</a:t>
                      </a:r>
                    </a:p>
                    <a:p>
                      <a:r>
                        <a:rPr lang="en-US" sz="3200" dirty="0" smtClean="0"/>
                        <a:t>pair</a:t>
                      </a:r>
                    </a:p>
                    <a:p>
                      <a:r>
                        <a:rPr lang="en-US" sz="3200" dirty="0" smtClean="0"/>
                        <a:t>air</a:t>
                      </a:r>
                    </a:p>
                    <a:p>
                      <a:r>
                        <a:rPr lang="en-US" sz="3200" dirty="0" smtClean="0"/>
                        <a:t>child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14849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962400" y="29925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482" y="685800"/>
            <a:ext cx="7125113" cy="924475"/>
          </a:xfrm>
        </p:spPr>
        <p:txBody>
          <a:bodyPr/>
          <a:lstStyle/>
          <a:p>
            <a:r>
              <a:rPr lang="en-US" sz="4000" dirty="0" smtClean="0"/>
              <a:t>It seems like this puzzle has a ________ pieces!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990600" y="2687782"/>
            <a:ext cx="22958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million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594189" y="2667000"/>
            <a:ext cx="173957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pair</a:t>
            </a:r>
            <a:endParaRPr lang="en-US" sz="3800" dirty="0"/>
          </a:p>
        </p:txBody>
      </p:sp>
      <p:pic>
        <p:nvPicPr>
          <p:cNvPr id="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490706"/>
            <a:ext cx="1738608" cy="126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Owner\AppData\Local\Microsoft\Windows\Temporary Internet Files\Content.IE5\QBJ9EZKQ\MP900448476[1]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371491"/>
            <a:ext cx="1371600" cy="150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81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962400" y="31034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580" y="685800"/>
            <a:ext cx="7125113" cy="924475"/>
          </a:xfrm>
        </p:spPr>
        <p:txBody>
          <a:bodyPr/>
          <a:lstStyle/>
          <a:p>
            <a:r>
              <a:rPr lang="en-US" sz="4000" dirty="0" smtClean="0"/>
              <a:t>I threw the football up in the ________.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457200" y="2667000"/>
            <a:ext cx="174118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pair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638800" y="2667000"/>
            <a:ext cx="140775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air</a:t>
            </a:r>
            <a:endParaRPr lang="en-US" sz="3800" dirty="0"/>
          </a:p>
        </p:txBody>
      </p:sp>
      <p:pic>
        <p:nvPicPr>
          <p:cNvPr id="8" name="Picture 2" descr="C:\Users\Owner\AppData\Local\Microsoft\Windows\Temporary Internet Files\Content.IE5\QBJ9EZKQ\MP900448476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71491"/>
            <a:ext cx="1371600" cy="150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Owner\AppData\Local\Microsoft\Windows\Temporary Internet Files\Content.IE5\63WPH3L2\MC900445022[1]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9606" y="3371491"/>
            <a:ext cx="1280160" cy="165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2578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962400" y="30064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724"/>
            <a:ext cx="8229600" cy="924475"/>
          </a:xfrm>
        </p:spPr>
        <p:txBody>
          <a:bodyPr/>
          <a:lstStyle/>
          <a:p>
            <a:r>
              <a:rPr lang="en-US" sz="4000" dirty="0" smtClean="0"/>
              <a:t>The _______ sat next to me at the second grade lunch table.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457200" y="2667000"/>
            <a:ext cx="197361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child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4724400" y="2667000"/>
            <a:ext cx="21547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uncle</a:t>
            </a:r>
            <a:endParaRPr lang="en-US" sz="3800" dirty="0"/>
          </a:p>
        </p:txBody>
      </p:sp>
      <p:pic>
        <p:nvPicPr>
          <p:cNvPr id="8194" name="Picture 2" descr="C:\Users\Owner\AppData\Local\Microsoft\Windows\Temporary Internet Files\Content.IE5\63WPH3L2\MP900433196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29000"/>
            <a:ext cx="16002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44109"/>
            <a:ext cx="1392757" cy="176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05400" y="3380509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4114800" y="2978727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901" y="685800"/>
            <a:ext cx="8439358" cy="1381676"/>
          </a:xfrm>
        </p:spPr>
        <p:txBody>
          <a:bodyPr/>
          <a:lstStyle/>
          <a:p>
            <a:r>
              <a:rPr lang="en-US" sz="4000" dirty="0" smtClean="0"/>
              <a:t>When he was in ________ school, Peter carried textbooks in his backpack.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847109"/>
            <a:ext cx="4267200" cy="6858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3800" dirty="0" smtClean="0">
                <a:hlinkClick r:id="rId2" action="ppaction://hlinksldjump"/>
              </a:rPr>
              <a:t>a</a:t>
            </a:r>
            <a:r>
              <a:rPr lang="en-US" sz="3800" dirty="0" smtClean="0"/>
              <a:t>) middle</a:t>
            </a:r>
            <a:endParaRPr lang="en-US" sz="3800" dirty="0">
              <a:hlinkClick r:id="rId2" action="ppaction://hlinksldjump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5334000" y="2819400"/>
            <a:ext cx="250421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3800" dirty="0" smtClean="0">
                <a:hlinkClick r:id="rId3" action="ppaction://hlinksldjump"/>
              </a:rPr>
              <a:t>b</a:t>
            </a:r>
            <a:r>
              <a:rPr lang="en-US" sz="3800" dirty="0" smtClean="0"/>
              <a:t>) trouble</a:t>
            </a:r>
            <a:endParaRPr lang="en-US" sz="3800" dirty="0"/>
          </a:p>
        </p:txBody>
      </p:sp>
      <p:pic>
        <p:nvPicPr>
          <p:cNvPr id="7" name="Picture 3" descr="C:\Documents and Settings\lsprin2\Local Settings\Temporary Internet Files\Content.IE5\GROQ2ORZ\MC900432670[1]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2050" name="Picture 2" descr="C:\Users\Owner\AppData\Local\Microsoft\Windows\Temporary Internet Files\Content.IE5\QBJ9EZKQ\MC90044196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2002841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wner\AppData\Local\Microsoft\Windows\Temporary Internet Files\Content.IE5\63WPH3L2\MC900089044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96508"/>
            <a:ext cx="1795882" cy="159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75724"/>
            <a:ext cx="8458200" cy="924475"/>
          </a:xfrm>
        </p:spPr>
        <p:txBody>
          <a:bodyPr/>
          <a:lstStyle/>
          <a:p>
            <a:r>
              <a:rPr lang="en-US" sz="4000" dirty="0" smtClean="0"/>
              <a:t>My ________ gave me a birthday gift because she is thoughtful.</a:t>
            </a:r>
            <a:endParaRPr lang="en-US" sz="40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457200" y="2667000"/>
            <a:ext cx="19239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a</a:t>
            </a:r>
            <a:r>
              <a:rPr lang="en-US" sz="3800" dirty="0" smtClean="0"/>
              <a:t>) aunt</a:t>
            </a:r>
            <a:endParaRPr lang="en-US" sz="38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257800" y="2667000"/>
            <a:ext cx="21547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5" action="ppaction://hlinksldjump"/>
              </a:rPr>
              <a:t>b</a:t>
            </a:r>
            <a:r>
              <a:rPr lang="en-US" sz="3800" dirty="0" smtClean="0"/>
              <a:t>) uncle</a:t>
            </a:r>
            <a:endParaRPr lang="en-US" sz="3800" dirty="0"/>
          </a:p>
        </p:txBody>
      </p:sp>
      <p:pic>
        <p:nvPicPr>
          <p:cNvPr id="8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7964"/>
            <a:ext cx="1392757" cy="176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14710"/>
            <a:ext cx="1930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81600" y="32973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8862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9067800" cy="1470025"/>
          </a:xfrm>
        </p:spPr>
        <p:txBody>
          <a:bodyPr/>
          <a:lstStyle/>
          <a:p>
            <a:r>
              <a:rPr lang="en-US" dirty="0" smtClean="0"/>
              <a:t>You did it!</a:t>
            </a:r>
            <a:br>
              <a:rPr lang="en-US" dirty="0" smtClean="0"/>
            </a:br>
            <a:r>
              <a:rPr lang="en-US" dirty="0" smtClean="0"/>
              <a:t>Go to the next page to complete the activity.</a:t>
            </a:r>
            <a:endParaRPr lang="en-US" dirty="0"/>
          </a:p>
        </p:txBody>
      </p:sp>
      <p:pic>
        <p:nvPicPr>
          <p:cNvPr id="3074" name="Picture 2" descr="C:\Documents and Settings\lsprin2\Local Settings\Temporary Internet Files\Content.IE5\Q4XZZFWA\MC9004382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124200"/>
            <a:ext cx="4583952" cy="3463925"/>
          </a:xfrm>
          <a:prstGeom prst="rect">
            <a:avLst/>
          </a:prstGeom>
          <a:noFill/>
        </p:spPr>
      </p:pic>
      <p:pic>
        <p:nvPicPr>
          <p:cNvPr id="5" name="Picture 3" descr="C:\Documents and Settings\lsprin2\Local Settings\Temporary Internet Files\Content.IE5\GROQ2ORZ\MC900432670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3" name="MS900069706[1]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55697" y="4038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8686800" cy="1470025"/>
          </a:xfrm>
        </p:spPr>
        <p:txBody>
          <a:bodyPr/>
          <a:lstStyle/>
          <a:p>
            <a:r>
              <a:rPr lang="en-US" sz="3600" dirty="0" smtClean="0"/>
              <a:t>Choose a sight word.  Type a sentence with your word in the green text box at the bottom of the page.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75921262"/>
              </p:ext>
            </p:extLst>
          </p:nvPr>
        </p:nvGraphicFramePr>
        <p:xfrm>
          <a:off x="838200" y="2133600"/>
          <a:ext cx="7315200" cy="2826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2826381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middle</a:t>
                      </a:r>
                    </a:p>
                    <a:p>
                      <a:r>
                        <a:rPr lang="en-US" sz="3200" dirty="0" smtClean="0"/>
                        <a:t>trouble</a:t>
                      </a:r>
                    </a:p>
                    <a:p>
                      <a:r>
                        <a:rPr lang="en-US" sz="3200" dirty="0" smtClean="0"/>
                        <a:t>uncle</a:t>
                      </a:r>
                    </a:p>
                    <a:p>
                      <a:r>
                        <a:rPr lang="en-US" sz="3200" dirty="0" smtClean="0"/>
                        <a:t>instead</a:t>
                      </a:r>
                    </a:p>
                    <a:p>
                      <a:r>
                        <a:rPr lang="en-US" sz="3200" dirty="0" smtClean="0"/>
                        <a:t>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hair</a:t>
                      </a:r>
                    </a:p>
                    <a:p>
                      <a:r>
                        <a:rPr lang="en-US" sz="3200" dirty="0" smtClean="0"/>
                        <a:t>hour</a:t>
                      </a:r>
                    </a:p>
                    <a:p>
                      <a:r>
                        <a:rPr lang="en-US" sz="3200" dirty="0" smtClean="0"/>
                        <a:t>heavy</a:t>
                      </a:r>
                    </a:p>
                    <a:p>
                      <a:r>
                        <a:rPr lang="en-US" sz="3200" dirty="0" smtClean="0"/>
                        <a:t>child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early</a:t>
                      </a:r>
                    </a:p>
                    <a:p>
                      <a:r>
                        <a:rPr lang="en-US" sz="3200" dirty="0" smtClean="0"/>
                        <a:t>aunt</a:t>
                      </a:r>
                    </a:p>
                    <a:p>
                      <a:r>
                        <a:rPr lang="en-US" sz="3200" dirty="0" smtClean="0"/>
                        <a:t>million</a:t>
                      </a:r>
                    </a:p>
                    <a:p>
                      <a:r>
                        <a:rPr lang="en-US" sz="3200" dirty="0" smtClean="0"/>
                        <a:t>pair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410200"/>
            <a:ext cx="6934200" cy="750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/>
          </a:p>
        </p:txBody>
      </p:sp>
    </p:spTree>
    <p:controls>
      <p:control spid="10244" name="TextBox1" r:id="rId2" imgW="6781680" imgH="1219320"/>
    </p:controls>
    <p:extLst>
      <p:ext uri="{BB962C8B-B14F-4D97-AF65-F5344CB8AC3E}">
        <p14:creationId xmlns:p14="http://schemas.microsoft.com/office/powerpoint/2010/main" xmlns="" val="2710179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Clip Art Resources: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47800" y="1676400"/>
            <a:ext cx="713528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Microsoft PowerPoint clip art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http://www.nowpublic.com</a:t>
            </a:r>
            <a:r>
              <a:rPr lang="en-US" sz="3200" dirty="0" smtClean="0"/>
              <a:t>/</a:t>
            </a:r>
          </a:p>
          <a:p>
            <a:r>
              <a:rPr lang="en-US" sz="3200" dirty="0" smtClean="0"/>
              <a:t>    strange/jelly-beans-4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http://</a:t>
            </a:r>
            <a:r>
              <a:rPr lang="en-US" sz="3200" dirty="0" smtClean="0"/>
              <a:t>www.elimena.com/v1/</a:t>
            </a:r>
            <a:endParaRPr lang="en-US" sz="3200" dirty="0"/>
          </a:p>
          <a:p>
            <a:r>
              <a:rPr lang="en-US" sz="3200" dirty="0" smtClean="0"/>
              <a:t>    archive/2007_10_01_archive.htm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http://www.mi-card.com</a:t>
            </a:r>
            <a:r>
              <a:rPr lang="en-US" sz="3200" dirty="0" smtClean="0"/>
              <a:t>/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babyryan.htm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030951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81600" y="347749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8862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521" y="1371600"/>
            <a:ext cx="7829758" cy="924475"/>
          </a:xfrm>
        </p:spPr>
        <p:txBody>
          <a:bodyPr/>
          <a:lstStyle/>
          <a:p>
            <a:r>
              <a:rPr lang="en-US" sz="4400" dirty="0" smtClean="0"/>
              <a:t>Kayla tried to keep her little brother out of ________.</a:t>
            </a:r>
            <a:endParaRPr lang="en-US" sz="44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066800" y="3337181"/>
            <a:ext cx="256512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2" action="ppaction://hlinksldjump"/>
              </a:rPr>
              <a:t>a</a:t>
            </a:r>
            <a:r>
              <a:rPr lang="en-US" sz="3800" dirty="0" smtClean="0"/>
              <a:t>) instead</a:t>
            </a:r>
            <a:endParaRPr lang="en-US" sz="38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4876800" y="3302545"/>
            <a:ext cx="250421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>
                <a:hlinkClick r:id="rId3" action="ppaction://hlinksldjump"/>
              </a:rPr>
              <a:t>b</a:t>
            </a:r>
            <a:r>
              <a:rPr lang="en-US" sz="3800" dirty="0" smtClean="0"/>
              <a:t>) trouble</a:t>
            </a:r>
            <a:endParaRPr lang="en-US" sz="3800" dirty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418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That’s correct!</a:t>
            </a:r>
            <a:endParaRPr lang="en-US" dirty="0"/>
          </a:p>
        </p:txBody>
      </p:sp>
      <p:pic>
        <p:nvPicPr>
          <p:cNvPr id="1026" name="Picture 2" descr="C:\Documents and Settings\lsprin2\Local Settings\Temporary Internet Files\Content.IE5\BW7811QU\MC9000980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81200"/>
            <a:ext cx="3352800" cy="3856406"/>
          </a:xfrm>
          <a:prstGeom prst="rect">
            <a:avLst/>
          </a:prstGeom>
          <a:noFill/>
        </p:spPr>
      </p:pic>
      <p:pic>
        <p:nvPicPr>
          <p:cNvPr id="1027" name="Picture 3" descr="C:\Documents and Settings\lsprin2\Local Settings\Temporary Internet Files\Content.IE5\GROQ2ORZ\MC900432670[1]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5257800"/>
            <a:ext cx="1447800" cy="1447800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8" cstate="print">
            <a:lum bright="70000" contrast="-70000"/>
          </a:blip>
          <a:stretch>
            <a:fillRect/>
          </a:stretch>
        </p:blipFill>
        <p:spPr>
          <a:xfrm>
            <a:off x="5181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Try again!</a:t>
            </a:r>
            <a:endParaRPr lang="en-US" dirty="0"/>
          </a:p>
        </p:txBody>
      </p:sp>
      <p:pic>
        <p:nvPicPr>
          <p:cNvPr id="2050" name="Picture 2" descr="C:\Documents and Settings\lsprin2\Local Settings\Temporary Internet Files\Content.IE5\Q4XZZFWA\MC9004380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2876550" cy="4438548"/>
          </a:xfrm>
          <a:prstGeom prst="rect">
            <a:avLst/>
          </a:prstGeom>
          <a:noFill/>
        </p:spPr>
      </p:pic>
      <p:pic>
        <p:nvPicPr>
          <p:cNvPr id="2051" name="Picture 3" descr="C:\Documents and Settings\lsprin2\Local Settings\Temporary Internet Files\Content.IE5\06QKRUQP\MC900432671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0"/>
            <a:ext cx="1295400" cy="1295400"/>
          </a:xfrm>
          <a:prstGeom prst="rect">
            <a:avLst/>
          </a:prstGeom>
          <a:noFill/>
        </p:spPr>
      </p:pic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39624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125113" cy="924475"/>
          </a:xfrm>
        </p:spPr>
        <p:txBody>
          <a:bodyPr/>
          <a:lstStyle/>
          <a:p>
            <a:r>
              <a:rPr lang="en-US" sz="4400" dirty="0" smtClean="0"/>
              <a:t>If it is 2:00 now, then it will be 3:00 in one ________.</a:t>
            </a:r>
            <a:endParaRPr lang="en-US" sz="44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219200" y="3200400"/>
            <a:ext cx="1787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hlinkClick r:id="rId3" action="ppaction://hlinksldjump"/>
              </a:rPr>
              <a:t>a</a:t>
            </a:r>
            <a:r>
              <a:rPr lang="en-US" sz="4000" dirty="0" smtClean="0"/>
              <a:t>) hair</a:t>
            </a:r>
            <a:endParaRPr lang="en-US" sz="4000" dirty="0"/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029200" y="3200400"/>
            <a:ext cx="1981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hlinkClick r:id="rId5" action="ppaction://hlinksldjump"/>
              </a:rPr>
              <a:t>b</a:t>
            </a:r>
            <a:r>
              <a:rPr lang="en-US" sz="4000" dirty="0" smtClean="0"/>
              <a:t>) hour</a:t>
            </a:r>
            <a:endParaRPr lang="en-US" sz="4000" dirty="0"/>
          </a:p>
        </p:txBody>
      </p:sp>
      <p:pic>
        <p:nvPicPr>
          <p:cNvPr id="3074" name="Picture 2" descr="C:\Users\Owner\AppData\Local\Microsoft\Windows\Temporary Internet Files\Content.IE5\63WPH3L2\MC900232878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45944"/>
            <a:ext cx="1646217" cy="167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wner\AppData\Local\Microsoft\Windows\Temporary Internet Files\Content.IE5\QBJ9EZKQ\MC900039007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8640" y="3908286"/>
            <a:ext cx="1754734" cy="175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220</TotalTime>
  <Words>333</Words>
  <Application>Microsoft Office PowerPoint</Application>
  <PresentationFormat>On-screen Show (4:3)</PresentationFormat>
  <Paragraphs>89</Paragraphs>
  <Slides>35</Slides>
  <Notes>0</Notes>
  <HiddenSlides>0</HiddenSlides>
  <MMClips>31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Summer</vt:lpstr>
      <vt:lpstr>Sight Word Match Theme 5 “Family Time”</vt:lpstr>
      <vt:lpstr>Slide 2</vt:lpstr>
      <vt:lpstr>When he was in ________ school, Peter carried textbooks in his backpack.</vt:lpstr>
      <vt:lpstr>That’s correct!</vt:lpstr>
      <vt:lpstr>Try again!</vt:lpstr>
      <vt:lpstr>Kayla tried to keep her little brother out of ________.</vt:lpstr>
      <vt:lpstr>That’s correct!</vt:lpstr>
      <vt:lpstr>Try again!</vt:lpstr>
      <vt:lpstr>If it is 2:00 now, then it will be 3:00 in one ________.</vt:lpstr>
      <vt:lpstr>That’s correct!</vt:lpstr>
      <vt:lpstr>Try again!</vt:lpstr>
      <vt:lpstr>I put butter on my toast _________ of jelly.</vt:lpstr>
      <vt:lpstr>That’s correct!</vt:lpstr>
      <vt:lpstr>Try again!</vt:lpstr>
      <vt:lpstr>You can use a scale to measure if an object is _______ or light.</vt:lpstr>
      <vt:lpstr>That’s correct!</vt:lpstr>
      <vt:lpstr>Try again!</vt:lpstr>
      <vt:lpstr>Do you wake up _______ to get ready for school?</vt:lpstr>
      <vt:lpstr>That’s correct!</vt:lpstr>
      <vt:lpstr>Try again!</vt:lpstr>
      <vt:lpstr>It seems like this puzzle has a ________ pieces!</vt:lpstr>
      <vt:lpstr>That’s correct!</vt:lpstr>
      <vt:lpstr>Try again!</vt:lpstr>
      <vt:lpstr>I threw the football up in the ________.</vt:lpstr>
      <vt:lpstr>That’s correct!</vt:lpstr>
      <vt:lpstr>Try again!</vt:lpstr>
      <vt:lpstr>The _______ sat next to me at the second grade lunch table.</vt:lpstr>
      <vt:lpstr>That’s correct!</vt:lpstr>
      <vt:lpstr>Try again!</vt:lpstr>
      <vt:lpstr>My ________ gave me a birthday gift because she is thoughtful.</vt:lpstr>
      <vt:lpstr>That’s correct!</vt:lpstr>
      <vt:lpstr>Try again!</vt:lpstr>
      <vt:lpstr>You did it! Go to the next page to complete the activity.</vt:lpstr>
      <vt:lpstr>Choose a sight word.  Type a sentence with your word in the green text box at the bottom of the page.</vt:lpstr>
      <vt:lpstr>Clip Art Resources: </vt:lpstr>
    </vt:vector>
  </TitlesOfParts>
  <Company>ed tech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Vocabulary</dc:title>
  <dc:creator>lsprin2</dc:creator>
  <cp:lastModifiedBy>lsprin2</cp:lastModifiedBy>
  <cp:revision>35</cp:revision>
  <dcterms:created xsi:type="dcterms:W3CDTF">2011-06-09T21:53:18Z</dcterms:created>
  <dcterms:modified xsi:type="dcterms:W3CDTF">2011-06-14T22:15:17Z</dcterms:modified>
</cp:coreProperties>
</file>